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DD047-6ED9-4583-9E28-D12F9CEE4C0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49ED2-DD2C-4E51-AE36-580E88CF1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595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DD047-6ED9-4583-9E28-D12F9CEE4C0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49ED2-DD2C-4E51-AE36-580E88CF1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465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DD047-6ED9-4583-9E28-D12F9CEE4C0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49ED2-DD2C-4E51-AE36-580E88CF1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240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DD047-6ED9-4583-9E28-D12F9CEE4C0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49ED2-DD2C-4E51-AE36-580E88CF1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939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DD047-6ED9-4583-9E28-D12F9CEE4C0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49ED2-DD2C-4E51-AE36-580E88CF1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546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DD047-6ED9-4583-9E28-D12F9CEE4C0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49ED2-DD2C-4E51-AE36-580E88CF1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502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DD047-6ED9-4583-9E28-D12F9CEE4C0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49ED2-DD2C-4E51-AE36-580E88CF1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834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DD047-6ED9-4583-9E28-D12F9CEE4C0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49ED2-DD2C-4E51-AE36-580E88CF1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000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DD047-6ED9-4583-9E28-D12F9CEE4C0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49ED2-DD2C-4E51-AE36-580E88CF1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758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DD047-6ED9-4583-9E28-D12F9CEE4C0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49ED2-DD2C-4E51-AE36-580E88CF1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001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DD047-6ED9-4583-9E28-D12F9CEE4C0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49ED2-DD2C-4E51-AE36-580E88CF1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284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DD047-6ED9-4583-9E28-D12F9CEE4C0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49ED2-DD2C-4E51-AE36-580E88CF1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96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9610310"/>
      </p:ext>
    </p:extLst>
  </p:cSld>
  <p:clrMapOvr>
    <a:masterClrMapping/>
  </p:clrMapOvr>
  <p:transition spd="slow" advTm="21166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120350" y="2482319"/>
            <a:ext cx="6746786" cy="90024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3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</a:t>
            </a:r>
            <a:r>
              <a:rPr lang="en-US" sz="35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hat you need </a:t>
            </a:r>
            <a:r>
              <a:rPr lang="en-US" sz="3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to </a:t>
            </a:r>
            <a:r>
              <a:rPr lang="en-US" sz="35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know!</a:t>
            </a:r>
            <a:endParaRPr lang="en-US" sz="3500" b="1" dirty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1741" y="124478"/>
            <a:ext cx="5305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3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#1: Introduction</a:t>
            </a:r>
            <a:endParaRPr lang="es-VE" sz="32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0350" y="3763303"/>
            <a:ext cx="6746786" cy="81413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35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Why it is the easiest way ever!</a:t>
            </a:r>
            <a:endParaRPr lang="en-US" sz="3500" b="1" dirty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1560726"/>
      </p:ext>
    </p:extLst>
  </p:cSld>
  <p:clrMapOvr>
    <a:masterClrMapping/>
  </p:clrMapOvr>
  <p:transition spd="slow" advTm="12642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2744" y="1283568"/>
            <a:ext cx="20630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B050"/>
              </a:buClr>
            </a:pPr>
            <a:r>
              <a:rPr lang="en-US" sz="3000" b="1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#2:</a:t>
            </a:r>
            <a:endParaRPr lang="es-VE" sz="3000" b="1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35298" y="2032159"/>
            <a:ext cx="55703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27AE60"/>
              </a:buClr>
              <a:buFont typeface="Wingdings" panose="05000000000000000000" pitchFamily="2" charset="2"/>
              <a:buChar char="§"/>
            </a:pPr>
            <a:r>
              <a:rPr lang="en-US" sz="3000" b="1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What is Affiliate Marketing?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35297" y="2978635"/>
            <a:ext cx="67318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27AE60"/>
              </a:buClr>
              <a:buFont typeface="Wingdings" panose="05000000000000000000" pitchFamily="2" charset="2"/>
              <a:buChar char="§"/>
            </a:pPr>
            <a:r>
              <a:rPr lang="en-US" sz="3000" b="1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Affiliate Marketing for Businesses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31741" y="124478"/>
            <a:ext cx="5305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3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#1: Introduction</a:t>
            </a:r>
            <a:endParaRPr lang="es-VE" sz="32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0928" y="3925111"/>
            <a:ext cx="67462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27AE60"/>
              </a:buClr>
              <a:buFont typeface="Wingdings" panose="05000000000000000000" pitchFamily="2" charset="2"/>
              <a:buChar char="§"/>
            </a:pPr>
            <a:r>
              <a:rPr lang="en-US" sz="3000" b="1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Affiliate Marketing </a:t>
            </a:r>
            <a:r>
              <a:rPr lang="en-US" sz="3000" b="1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for Affiliates</a:t>
            </a:r>
            <a:endParaRPr lang="en-US" sz="3000" b="1" dirty="0" smtClean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7262418"/>
      </p:ext>
    </p:extLst>
  </p:cSld>
  <p:clrMapOvr>
    <a:masterClrMapping/>
  </p:clrMapOvr>
  <p:transition spd="slow" advTm="14721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2744" y="1283568"/>
            <a:ext cx="20630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B050"/>
              </a:buClr>
            </a:pPr>
            <a:r>
              <a:rPr lang="en-US" sz="3000" b="1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#3:</a:t>
            </a:r>
            <a:endParaRPr lang="es-VE" sz="3000" b="1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35298" y="2032159"/>
            <a:ext cx="55703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27AE60"/>
              </a:buClr>
              <a:buFont typeface="Wingdings" panose="05000000000000000000" pitchFamily="2" charset="2"/>
              <a:buChar char="§"/>
            </a:pPr>
            <a:r>
              <a:rPr lang="en-US" sz="3000" b="1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Why Affiliate Marketing?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36661" y="2813875"/>
            <a:ext cx="46229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6 Powerful Reasons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31741" y="124478"/>
            <a:ext cx="5305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3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#1: Introduction</a:t>
            </a:r>
            <a:endParaRPr lang="es-VE" sz="32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36660" y="3595591"/>
            <a:ext cx="46229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15 Shocking Facts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8818228"/>
      </p:ext>
    </p:extLst>
  </p:cSld>
  <p:clrMapOvr>
    <a:masterClrMapping/>
  </p:clrMapOvr>
  <p:transition spd="slow" advTm="18239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2744" y="1283568"/>
            <a:ext cx="20630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B050"/>
              </a:buClr>
            </a:pPr>
            <a:r>
              <a:rPr lang="en-US" sz="3000" b="1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#4:</a:t>
            </a:r>
            <a:endParaRPr lang="es-VE" sz="3000" b="1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35297" y="1883875"/>
            <a:ext cx="7028399" cy="1403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27AE60"/>
              </a:buClr>
              <a:buFont typeface="Wingdings" panose="05000000000000000000" pitchFamily="2" charset="2"/>
              <a:buChar char="§"/>
            </a:pPr>
            <a:r>
              <a:rPr lang="en-US" sz="3000" b="1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How </a:t>
            </a:r>
            <a:r>
              <a:rPr lang="en-US" sz="3000" b="1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important businesses are using affiliate marketing</a:t>
            </a:r>
            <a:endParaRPr lang="en-US" sz="3000" b="1" dirty="0" smtClean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31741" y="124478"/>
            <a:ext cx="5305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3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#1: Introduction</a:t>
            </a:r>
            <a:endParaRPr lang="es-VE" sz="32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744" y="3877418"/>
            <a:ext cx="20630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B050"/>
              </a:buClr>
            </a:pPr>
            <a:r>
              <a:rPr lang="en-US" sz="3000" b="1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#5:</a:t>
            </a:r>
            <a:endParaRPr lang="es-VE" sz="3000" b="1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35297" y="4626009"/>
            <a:ext cx="7028399" cy="711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27AE60"/>
              </a:buClr>
              <a:buFont typeface="Wingdings" panose="05000000000000000000" pitchFamily="2" charset="2"/>
              <a:buChar char="§"/>
            </a:pPr>
            <a:r>
              <a:rPr lang="en-US" sz="3000" b="1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The Top </a:t>
            </a:r>
            <a:r>
              <a:rPr lang="en-US" sz="3000" b="1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10 </a:t>
            </a:r>
            <a:r>
              <a:rPr lang="en-US" sz="3000" b="1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Affiliate Networks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2986792"/>
      </p:ext>
    </p:extLst>
  </p:cSld>
  <p:clrMapOvr>
    <a:masterClrMapping/>
  </p:clrMapOvr>
  <p:transition spd="slow" advTm="2521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2744" y="1283568"/>
            <a:ext cx="42604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B050"/>
              </a:buClr>
            </a:pPr>
            <a:r>
              <a:rPr lang="en-US" sz="3000" b="1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Videos #6 through #12:</a:t>
            </a:r>
            <a:endParaRPr lang="es-VE" sz="3000" b="1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35297" y="2032159"/>
            <a:ext cx="76874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27AE60"/>
              </a:buClr>
              <a:buFont typeface="Wingdings" panose="05000000000000000000" pitchFamily="2" charset="2"/>
              <a:buChar char="§"/>
            </a:pPr>
            <a:r>
              <a:rPr lang="en-US" sz="3000" b="1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7 Steps Secret Formula to </a:t>
            </a:r>
            <a:r>
              <a:rPr lang="en-US" sz="3000" b="1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AM </a:t>
            </a:r>
            <a:r>
              <a:rPr lang="en-US" sz="3000" b="1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Success</a:t>
            </a:r>
            <a:endParaRPr lang="en-US" sz="3000" b="1" dirty="0" smtClean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36662" y="2813875"/>
            <a:ext cx="54302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000" b="1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Hot Niche Research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36662" y="3288891"/>
            <a:ext cx="5131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000" b="1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Main Affiliate Product Research</a:t>
            </a:r>
            <a:endParaRPr lang="en-US" sz="2000" b="1" dirty="0" smtClean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32546" y="3763907"/>
            <a:ext cx="609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000" b="1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Additional Affiliate Products Research</a:t>
            </a:r>
            <a:endParaRPr lang="en-US" sz="2000" b="1" dirty="0" smtClean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32546" y="4238923"/>
            <a:ext cx="4841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000" b="1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Squeeze Page Set up</a:t>
            </a:r>
            <a:endParaRPr lang="en-US" sz="2000" b="1" dirty="0" smtClean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36662" y="4713939"/>
            <a:ext cx="3683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000" b="1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Autoresponder Set up</a:t>
            </a:r>
            <a:endParaRPr lang="en-US" sz="2000" b="1" dirty="0" smtClean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32546" y="5188955"/>
            <a:ext cx="3683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000" b="1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Advertising</a:t>
            </a:r>
            <a:endParaRPr lang="en-US" sz="2000" b="1" dirty="0" smtClean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32546" y="5663971"/>
            <a:ext cx="6332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000" b="1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Getting </a:t>
            </a:r>
            <a:r>
              <a:rPr lang="en-US" sz="2000" b="1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the most out of your traffic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731741" y="124478"/>
            <a:ext cx="5305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3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#1: Introduction</a:t>
            </a:r>
            <a:endParaRPr lang="es-VE" sz="32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9523015"/>
      </p:ext>
    </p:extLst>
  </p:cSld>
  <p:clrMapOvr>
    <a:masterClrMapping/>
  </p:clrMapOvr>
  <p:transition spd="slow" advTm="55061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5" grpId="0"/>
      <p:bldP spid="16" grpId="0"/>
      <p:bldP spid="17" grpId="0"/>
      <p:bldP spid="18" grpId="0"/>
      <p:bldP spid="9" grpId="0"/>
      <p:bldP spid="10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2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|8.2|1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9|9|2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.4|12.7|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2.7|10.2|1.9|4.5|5.3|4.9|5.8|4.4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</TotalTime>
  <Words>132</Words>
  <Application>Microsoft Office PowerPoint</Application>
  <PresentationFormat>On-screen Show (4:3)</PresentationFormat>
  <Paragraphs>28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Open Sans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Abinadí Suárez</dc:creator>
  <cp:lastModifiedBy>Abinadí Suárez</cp:lastModifiedBy>
  <cp:revision>8</cp:revision>
  <dcterms:created xsi:type="dcterms:W3CDTF">2014-05-21T20:37:36Z</dcterms:created>
  <dcterms:modified xsi:type="dcterms:W3CDTF">2014-05-26T09:05:49Z</dcterms:modified>
</cp:coreProperties>
</file>